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5473-0046-42EC-AF70-A3E837CCE5E5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5FEA-3C0A-4AA5-9DAE-F1EB8902B9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5473-0046-42EC-AF70-A3E837CCE5E5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5FEA-3C0A-4AA5-9DAE-F1EB8902B9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5473-0046-42EC-AF70-A3E837CCE5E5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5FEA-3C0A-4AA5-9DAE-F1EB8902B9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5473-0046-42EC-AF70-A3E837CCE5E5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5FEA-3C0A-4AA5-9DAE-F1EB8902B9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5473-0046-42EC-AF70-A3E837CCE5E5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5FEA-3C0A-4AA5-9DAE-F1EB8902B9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5473-0046-42EC-AF70-A3E837CCE5E5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5FEA-3C0A-4AA5-9DAE-F1EB8902B9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5473-0046-42EC-AF70-A3E837CCE5E5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5FEA-3C0A-4AA5-9DAE-F1EB8902B9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5473-0046-42EC-AF70-A3E837CCE5E5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5FEA-3C0A-4AA5-9DAE-F1EB8902B9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5473-0046-42EC-AF70-A3E837CCE5E5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5FEA-3C0A-4AA5-9DAE-F1EB8902B9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5473-0046-42EC-AF70-A3E837CCE5E5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5FEA-3C0A-4AA5-9DAE-F1EB8902B9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5473-0046-42EC-AF70-A3E837CCE5E5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5FEA-3C0A-4AA5-9DAE-F1EB8902B9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85473-0046-42EC-AF70-A3E837CCE5E5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B5FEA-3C0A-4AA5-9DAE-F1EB8902B9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illerbehs@gmail.com" TargetMode="External"/><Relationship Id="rId2" Type="http://schemas.openxmlformats.org/officeDocument/2006/relationships/hyperlink" Target="http://boxelder.weebl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a/aggiemail.usu.edu/folderview?id=0BxW9A0o2CXRXfngwaEN3cC0yMzVKelN0Z3pYclFILXBPT1N5X1BvYWtUQVA0RVoxTkRsd0k&amp;usp=shar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Sage Test Review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Extra Credit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Here’s what you need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First go to this website </a:t>
            </a:r>
            <a:r>
              <a:rPr lang="en-US" sz="2000" dirty="0" smtClean="0">
                <a:hlinkClick r:id="rId2"/>
              </a:rPr>
              <a:t>http://boxelder.weebly.com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 smtClean="0"/>
              <a:t>Click “Biology B”</a:t>
            </a:r>
          </a:p>
          <a:p>
            <a:r>
              <a:rPr lang="en-US" dirty="0" smtClean="0"/>
              <a:t>Click the menu tab “Home”</a:t>
            </a:r>
          </a:p>
          <a:p>
            <a:r>
              <a:rPr lang="en-US" dirty="0" smtClean="0"/>
              <a:t>Click “Join this Course”</a:t>
            </a:r>
          </a:p>
          <a:p>
            <a:pPr lvl="1"/>
            <a:r>
              <a:rPr lang="en-US" dirty="0" smtClean="0"/>
              <a:t>If you already have a canvas account, just log in.</a:t>
            </a:r>
          </a:p>
          <a:p>
            <a:r>
              <a:rPr lang="en-US" dirty="0" smtClean="0"/>
              <a:t>Once you are in click “Quizzes”</a:t>
            </a:r>
          </a:p>
          <a:p>
            <a:r>
              <a:rPr lang="en-US" dirty="0" smtClean="0"/>
              <a:t>You now have access to Bio Bowl quizzes 1 and 2. To find # 3, click Biology A at the beginning and follow the same steps.</a:t>
            </a:r>
          </a:p>
          <a:p>
            <a:r>
              <a:rPr lang="en-US" dirty="0" smtClean="0"/>
              <a:t>When you are all done, send me an email listing the quizzes you took. </a:t>
            </a:r>
          </a:p>
          <a:p>
            <a:r>
              <a:rPr lang="en-US" dirty="0" smtClean="0">
                <a:hlinkClick r:id="rId3"/>
              </a:rPr>
              <a:t>millerbehs@gmail.com</a:t>
            </a:r>
            <a:endParaRPr lang="en-US" dirty="0" smtClean="0"/>
          </a:p>
          <a:p>
            <a:r>
              <a:rPr lang="en-US" dirty="0" smtClean="0"/>
              <a:t>Have fun!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would like more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Mr. Watkins was kind enough to share a link to some review videos that he made. </a:t>
            </a:r>
          </a:p>
          <a:p>
            <a:r>
              <a:rPr lang="en-US" dirty="0" smtClean="0">
                <a:hlinkClick r:id="rId2"/>
              </a:rPr>
              <a:t>Click here to access those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136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Sage Test Review </vt:lpstr>
      <vt:lpstr>Here’s what you need to do</vt:lpstr>
      <vt:lpstr>If you would like more review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Sage Test Review </dc:title>
  <dc:creator>Andrew</dc:creator>
  <cp:lastModifiedBy>Andrew</cp:lastModifiedBy>
  <cp:revision>3</cp:revision>
  <dcterms:created xsi:type="dcterms:W3CDTF">2015-05-16T02:12:24Z</dcterms:created>
  <dcterms:modified xsi:type="dcterms:W3CDTF">2015-05-16T02:34:36Z</dcterms:modified>
</cp:coreProperties>
</file>